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9" r:id="rId10"/>
    <p:sldId id="263" r:id="rId11"/>
    <p:sldId id="271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02A-CEC2-4EAA-9B1F-25ECDC17B54D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15CF-5735-4103-93F5-139D7867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02A-CEC2-4EAA-9B1F-25ECDC17B54D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15CF-5735-4103-93F5-139D7867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02A-CEC2-4EAA-9B1F-25ECDC17B54D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15CF-5735-4103-93F5-139D7867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02A-CEC2-4EAA-9B1F-25ECDC17B54D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15CF-5735-4103-93F5-139D7867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02A-CEC2-4EAA-9B1F-25ECDC17B54D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15CF-5735-4103-93F5-139D7867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02A-CEC2-4EAA-9B1F-25ECDC17B54D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15CF-5735-4103-93F5-139D7867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02A-CEC2-4EAA-9B1F-25ECDC17B54D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15CF-5735-4103-93F5-139D7867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02A-CEC2-4EAA-9B1F-25ECDC17B54D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15CF-5735-4103-93F5-139D7867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02A-CEC2-4EAA-9B1F-25ECDC17B54D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15CF-5735-4103-93F5-139D7867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02A-CEC2-4EAA-9B1F-25ECDC17B54D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15CF-5735-4103-93F5-139D7867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02A-CEC2-4EAA-9B1F-25ECDC17B54D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15CF-5735-4103-93F5-139D7867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C002A-CEC2-4EAA-9B1F-25ECDC17B54D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C15CF-5735-4103-93F5-139D78679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tildas.ru/uploads/posts/2012-02/1329806323_0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tildas.ru/uploads/posts/2012-02/1329806324_3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ildas.ru/uploads/posts/2012-02/1329806316_4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tildas.ru/uploads/posts/2012-02/1329806338_5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tildas.ru/uploads/posts/2012-02/1329806295_6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tildas.ru/uploads/posts/2012-02/1329806304_7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tildas.ru/uploads/posts/2012-02/1329806290_8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tildas.ru/uploads/posts/2012-02/1329806264_9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tildas.ru/uploads/posts/2012-02/1329806352_10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tildas.ru/uploads/posts/2012-02/1329806262_11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tildas.ru/uploads/posts/2012-02/1329806323_0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im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367240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Это кукла </a:t>
            </a:r>
            <a:r>
              <a:rPr lang="ru-RU" b="1" i="1" dirty="0" smtClean="0">
                <a:solidFill>
                  <a:srgbClr val="FF0000"/>
                </a:solidFill>
              </a:rPr>
              <a:t>Мама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r>
              <a:rPr lang="ru-RU" b="1" dirty="0" smtClean="0">
                <a:solidFill>
                  <a:srgbClr val="7030A0"/>
                </a:solidFill>
              </a:rPr>
              <a:t>предназначенная для защиты материнства.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Куклы Обереги - мастер-класс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2"/>
            <a:ext cx="374441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5200" b="1" i="1" dirty="0" smtClean="0">
                <a:solidFill>
                  <a:srgbClr val="0070C0"/>
                </a:solidFill>
              </a:rPr>
              <a:t/>
            </a:r>
            <a:br>
              <a:rPr lang="ru-RU" sz="5200" b="1" i="1" dirty="0" smtClean="0">
                <a:solidFill>
                  <a:srgbClr val="0070C0"/>
                </a:solidFill>
              </a:rPr>
            </a:br>
            <a:r>
              <a:rPr lang="ru-RU" sz="5200" b="1" i="1" dirty="0" smtClean="0">
                <a:solidFill>
                  <a:srgbClr val="0070C0"/>
                </a:solidFill>
              </a:rPr>
              <a:t>Для работы нам понадобится: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1. Грубый светлый лен размером 40х18 см, длина льна будет зависеть от его плотности (так как кукла в диаметре должна быть от 3 до 4 см);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2.Для юбки ткань должна быть яркой высотой 13 см, длина будет зависеть от того на сколько пышную Вы захотите сделать юбку;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3. Платок вырезается из половины квадрата, вырезанного по диагонали, 20х20 см, и под платок повойник – небольшая красная повязка;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4. Белая плотная ткань для головы и рук (в форме квадратов);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5.Передник;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6.Нитки для обвязок, в данном случае красные;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7. Младенцам ткани: для тела 4х18 см, а также маленький платочек и пелёнка 8х8 см.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уклы Обереги - мастер-класс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9523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1. Начнем с младенцев. Делаем скрутку, надеваем платочек, в процессе скручивания все детали закрепляем ниткой. И так же поступаем с пеленкой.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Куклы Обереги - мастер-класс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84984"/>
            <a:ext cx="669674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2. Делаем тугой и ровный столбик, так же закрепляем нитками.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Куклы Обереги - мастер-класс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16832"/>
            <a:ext cx="576064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3. Оформляем юбку для куклы оберега.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Куклы Обереги - мастер-класс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00808"/>
            <a:ext cx="591009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3898776" cy="60486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4. Голову куклы слегка округлим ватой, нитками обозначим шею.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Куклы Обереги - мастер-класс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2656"/>
            <a:ext cx="43924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3898776" cy="62646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5. Руки и грудь немного также заполним ватой. И руки следует сделать подлиннее, чтобы кукла могла держать младенцев. А нитки, которыми были перевязаны руки, не отрезаем ими, потом закрепим руки вместе.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Куклы Обереги - мастер-класс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432048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6. Надеваем юбку и повойник.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Куклы Обереги - мастер-класс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84784"/>
            <a:ext cx="406733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7 .Завязываем косынку.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Куклы Обереги - мастер-класс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340768"/>
            <a:ext cx="3888432" cy="530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1400" i="1" dirty="0" smtClean="0">
                <a:solidFill>
                  <a:srgbClr val="FF0000"/>
                </a:solidFill>
              </a:rPr>
              <a:t/>
            </a:r>
            <a:br>
              <a:rPr lang="ru-RU" sz="1400" i="1" dirty="0" smtClean="0">
                <a:solidFill>
                  <a:srgbClr val="FF0000"/>
                </a:solidFill>
              </a:rPr>
            </a:br>
            <a:r>
              <a:rPr lang="ru-RU" sz="1400" i="1" dirty="0">
                <a:solidFill>
                  <a:srgbClr val="FF0000"/>
                </a:solidFill>
              </a:rPr>
              <a:t/>
            </a:r>
            <a:br>
              <a:rPr lang="ru-RU" sz="1400" i="1" dirty="0">
                <a:solidFill>
                  <a:srgbClr val="FF0000"/>
                </a:solidFill>
              </a:rPr>
            </a:br>
            <a:r>
              <a:rPr lang="ru-RU" sz="1400" i="1" dirty="0" smtClean="0">
                <a:solidFill>
                  <a:srgbClr val="FF0000"/>
                </a:solidFill>
              </a:rPr>
              <a:t/>
            </a:r>
            <a:br>
              <a:rPr lang="ru-RU" sz="1400" i="1" dirty="0" smtClean="0">
                <a:solidFill>
                  <a:srgbClr val="FF0000"/>
                </a:solidFill>
              </a:rPr>
            </a:br>
            <a:r>
              <a:rPr lang="ru-RU" sz="1400" i="1" dirty="0">
                <a:solidFill>
                  <a:srgbClr val="FF0000"/>
                </a:solidFill>
              </a:rPr>
              <a:t/>
            </a:r>
            <a:br>
              <a:rPr lang="ru-RU" sz="1400" i="1" dirty="0">
                <a:solidFill>
                  <a:srgbClr val="FF0000"/>
                </a:solidFill>
              </a:rPr>
            </a:br>
            <a:r>
              <a:rPr lang="ru-RU" sz="1400" i="1" dirty="0" smtClean="0">
                <a:solidFill>
                  <a:srgbClr val="FF0000"/>
                </a:solidFill>
              </a:rPr>
              <a:t/>
            </a:r>
            <a:br>
              <a:rPr lang="ru-RU" sz="1400" i="1" dirty="0" smtClean="0">
                <a:solidFill>
                  <a:srgbClr val="FF0000"/>
                </a:solidFill>
              </a:rPr>
            </a:br>
            <a:r>
              <a:rPr lang="ru-RU" sz="1400" i="1" dirty="0">
                <a:solidFill>
                  <a:srgbClr val="FF0000"/>
                </a:solidFill>
              </a:rPr>
              <a:t/>
            </a:r>
            <a:br>
              <a:rPr lang="ru-RU" sz="1400" i="1" dirty="0">
                <a:solidFill>
                  <a:srgbClr val="FF0000"/>
                </a:solidFill>
              </a:rPr>
            </a:br>
            <a:r>
              <a:rPr lang="ru-RU" sz="1400" i="1" dirty="0" smtClean="0">
                <a:solidFill>
                  <a:srgbClr val="FF0000"/>
                </a:solidFill>
              </a:rPr>
              <a:t/>
            </a:r>
            <a:br>
              <a:rPr lang="ru-RU" sz="1400" i="1" dirty="0" smtClean="0">
                <a:solidFill>
                  <a:srgbClr val="FF0000"/>
                </a:solidFill>
              </a:rPr>
            </a:br>
            <a:r>
              <a:rPr lang="ru-RU" sz="1400" i="1" dirty="0">
                <a:solidFill>
                  <a:srgbClr val="FF0000"/>
                </a:solidFill>
              </a:rPr>
              <a:t/>
            </a:r>
            <a:br>
              <a:rPr lang="ru-RU" sz="1400" i="1" dirty="0">
                <a:solidFill>
                  <a:srgbClr val="FF0000"/>
                </a:solidFill>
              </a:rPr>
            </a:br>
            <a:r>
              <a:rPr lang="ru-RU" sz="1400" i="1" dirty="0" smtClean="0">
                <a:solidFill>
                  <a:srgbClr val="FF0000"/>
                </a:solidFill>
              </a:rPr>
              <a:t/>
            </a:r>
            <a:br>
              <a:rPr lang="ru-RU" sz="1400" i="1" dirty="0" smtClean="0">
                <a:solidFill>
                  <a:srgbClr val="FF0000"/>
                </a:solidFill>
              </a:rPr>
            </a:br>
            <a:r>
              <a:rPr lang="ru-RU" sz="1400" i="1" dirty="0">
                <a:solidFill>
                  <a:srgbClr val="FF0000"/>
                </a:solidFill>
              </a:rPr>
              <a:t/>
            </a:r>
            <a:br>
              <a:rPr lang="ru-RU" sz="1400" i="1" dirty="0">
                <a:solidFill>
                  <a:srgbClr val="FF0000"/>
                </a:solidFill>
              </a:rPr>
            </a:br>
            <a:r>
              <a:rPr lang="ru-RU" sz="1400" i="1" dirty="0" smtClean="0">
                <a:solidFill>
                  <a:srgbClr val="FF0000"/>
                </a:solidFill>
              </a:rPr>
              <a:t/>
            </a:r>
            <a:br>
              <a:rPr lang="ru-RU" sz="1400" i="1" dirty="0" smtClean="0">
                <a:solidFill>
                  <a:srgbClr val="FF0000"/>
                </a:solidFill>
              </a:rPr>
            </a:br>
            <a:r>
              <a:rPr lang="ru-RU" sz="1400" i="1" dirty="0">
                <a:solidFill>
                  <a:srgbClr val="FF0000"/>
                </a:solidFill>
              </a:rPr>
              <a:t/>
            </a:r>
            <a:br>
              <a:rPr lang="ru-RU" sz="1400" i="1" dirty="0">
                <a:solidFill>
                  <a:srgbClr val="FF0000"/>
                </a:solidFill>
              </a:rPr>
            </a:br>
            <a:r>
              <a:rPr lang="ru-RU" sz="1400" i="1" dirty="0" smtClean="0">
                <a:solidFill>
                  <a:srgbClr val="FF0000"/>
                </a:solidFill>
              </a:rPr>
              <a:t/>
            </a:r>
            <a:br>
              <a:rPr lang="ru-RU" sz="1400" i="1" dirty="0" smtClean="0">
                <a:solidFill>
                  <a:srgbClr val="FF0000"/>
                </a:solidFill>
              </a:rPr>
            </a:br>
            <a:r>
              <a:rPr lang="ru-RU" sz="1400" i="1" dirty="0">
                <a:solidFill>
                  <a:srgbClr val="FF0000"/>
                </a:solidFill>
              </a:rPr>
              <a:t/>
            </a:r>
            <a:br>
              <a:rPr lang="ru-RU" sz="1400" i="1" dirty="0">
                <a:solidFill>
                  <a:srgbClr val="FF0000"/>
                </a:solidFill>
              </a:rPr>
            </a:br>
            <a:r>
              <a:rPr lang="ru-RU" sz="1400" i="1" dirty="0" smtClean="0">
                <a:solidFill>
                  <a:srgbClr val="FF0000"/>
                </a:solidFill>
              </a:rPr>
              <a:t/>
            </a:r>
            <a:br>
              <a:rPr lang="ru-RU" sz="1400" i="1" dirty="0" smtClean="0">
                <a:solidFill>
                  <a:srgbClr val="FF0000"/>
                </a:solidFill>
              </a:rPr>
            </a:br>
            <a:r>
              <a:rPr lang="ru-RU" sz="1400" i="1" dirty="0">
                <a:solidFill>
                  <a:srgbClr val="FF0000"/>
                </a:solidFill>
              </a:rPr>
              <a:t/>
            </a:r>
            <a:br>
              <a:rPr lang="ru-RU" sz="1400" i="1" dirty="0">
                <a:solidFill>
                  <a:srgbClr val="FF0000"/>
                </a:solidFill>
              </a:rPr>
            </a:br>
            <a:r>
              <a:rPr lang="ru-RU" sz="1400" i="1" dirty="0" smtClean="0">
                <a:solidFill>
                  <a:srgbClr val="FF0000"/>
                </a:solidFill>
              </a:rPr>
              <a:t/>
            </a:r>
            <a:br>
              <a:rPr lang="ru-RU" sz="1400" i="1" dirty="0" smtClean="0">
                <a:solidFill>
                  <a:srgbClr val="FF0000"/>
                </a:solidFill>
              </a:rPr>
            </a:br>
            <a:r>
              <a:rPr lang="ru-RU" sz="1400" i="1" dirty="0">
                <a:solidFill>
                  <a:srgbClr val="FF0000"/>
                </a:solidFill>
              </a:rPr>
              <a:t/>
            </a:r>
            <a:br>
              <a:rPr lang="ru-RU" sz="1400" i="1" dirty="0">
                <a:solidFill>
                  <a:srgbClr val="FF0000"/>
                </a:solidFill>
              </a:rPr>
            </a:br>
            <a:r>
              <a:rPr lang="ru-RU" sz="1400" i="1" dirty="0" smtClean="0">
                <a:solidFill>
                  <a:srgbClr val="FF0000"/>
                </a:solidFill>
              </a:rPr>
              <a:t/>
            </a:r>
            <a:br>
              <a:rPr lang="ru-RU" sz="1400" i="1" dirty="0" smtClean="0">
                <a:solidFill>
                  <a:srgbClr val="FF0000"/>
                </a:solidFill>
              </a:rPr>
            </a:br>
            <a:r>
              <a:rPr lang="ru-RU" sz="1400" i="1" dirty="0">
                <a:solidFill>
                  <a:srgbClr val="FF0000"/>
                </a:solidFill>
              </a:rPr>
              <a:t/>
            </a:r>
            <a:br>
              <a:rPr lang="ru-RU" sz="1400" i="1" dirty="0">
                <a:solidFill>
                  <a:srgbClr val="FF0000"/>
                </a:solidFill>
              </a:rPr>
            </a:br>
            <a:r>
              <a:rPr lang="ru-RU" sz="1400" i="1" dirty="0" smtClean="0">
                <a:solidFill>
                  <a:srgbClr val="FF0000"/>
                </a:solidFill>
              </a:rPr>
              <a:t/>
            </a:r>
            <a:br>
              <a:rPr lang="ru-RU" sz="1400" i="1" dirty="0" smtClean="0">
                <a:solidFill>
                  <a:srgbClr val="FF0000"/>
                </a:solidFill>
              </a:rPr>
            </a:br>
            <a:r>
              <a:rPr lang="ru-RU" sz="1400" i="1" dirty="0">
                <a:solidFill>
                  <a:srgbClr val="FF0000"/>
                </a:solidFill>
              </a:rPr>
              <a:t/>
            </a:r>
            <a:br>
              <a:rPr lang="ru-RU" sz="1400" i="1" dirty="0">
                <a:solidFill>
                  <a:srgbClr val="FF0000"/>
                </a:solidFill>
              </a:rPr>
            </a:br>
            <a:r>
              <a:rPr lang="ru-RU" sz="1400" i="1" dirty="0" smtClean="0">
                <a:solidFill>
                  <a:srgbClr val="FF0000"/>
                </a:solidFill>
              </a:rPr>
              <a:t/>
            </a:r>
            <a:br>
              <a:rPr lang="ru-RU" sz="1400" i="1" dirty="0" smtClean="0">
                <a:solidFill>
                  <a:srgbClr val="FF0000"/>
                </a:solidFill>
              </a:rPr>
            </a:br>
            <a:r>
              <a:rPr lang="ru-RU" sz="1400" i="1" dirty="0" smtClean="0">
                <a:solidFill>
                  <a:srgbClr val="FF0000"/>
                </a:solidFill>
              </a:rPr>
              <a:t>Составила презентацию: </a:t>
            </a:r>
            <a:br>
              <a:rPr lang="ru-RU" sz="1400" i="1" dirty="0" smtClean="0">
                <a:solidFill>
                  <a:srgbClr val="FF0000"/>
                </a:solidFill>
              </a:rPr>
            </a:br>
            <a:r>
              <a:rPr lang="ru-RU" sz="1400" i="1" dirty="0" smtClean="0">
                <a:solidFill>
                  <a:srgbClr val="FF0000"/>
                </a:solidFill>
              </a:rPr>
              <a:t>Ржевская Светлана</a:t>
            </a:r>
            <a:br>
              <a:rPr lang="ru-RU" sz="1400" i="1" dirty="0" smtClean="0">
                <a:solidFill>
                  <a:srgbClr val="FF0000"/>
                </a:solidFill>
              </a:rPr>
            </a:br>
            <a:r>
              <a:rPr lang="ru-RU" sz="1400" i="1" dirty="0" smtClean="0">
                <a:solidFill>
                  <a:srgbClr val="FF0000"/>
                </a:solidFill>
              </a:rPr>
              <a:t>Александровна</a:t>
            </a:r>
            <a:br>
              <a:rPr lang="ru-RU" sz="1400" i="1" dirty="0" smtClean="0">
                <a:solidFill>
                  <a:srgbClr val="FF0000"/>
                </a:solidFill>
              </a:rPr>
            </a:b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04664"/>
            <a:ext cx="6400800" cy="1752600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</a:rPr>
              <a:t>Русские куклы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84984"/>
            <a:ext cx="4320480" cy="262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05638" y="4214818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8. Руки привязываем к телу или просто связываем вместе.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Куклы Обереги - мастер-класс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84784"/>
            <a:ext cx="4752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9. Вот мама и готова, можно дать ей в руки младенцев.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Куклы Обереги - мастер-класс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700808"/>
            <a:ext cx="39604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ru-RU" sz="8800" b="1" i="1" dirty="0" smtClean="0">
                <a:solidFill>
                  <a:srgbClr val="FF0000"/>
                </a:solidFill>
              </a:rPr>
              <a:t>Кукла Оберег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  славит материнство и приносит радость вечного обновления и благодати, пока спят и растут младенцы!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348880"/>
            <a:ext cx="7056784" cy="19738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Вас за работу!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4572000" cy="554461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b="1" dirty="0" smtClean="0">
                <a:solidFill>
                  <a:srgbClr val="0070C0"/>
                </a:solidFill>
              </a:rPr>
              <a:t>Кукла </a:t>
            </a:r>
            <a:r>
              <a:rPr lang="ru-RU" b="1" dirty="0">
                <a:solidFill>
                  <a:srgbClr val="0070C0"/>
                </a:solidFill>
              </a:rPr>
              <a:t>- это миниатюрная копия человека. Она не рождается, её создается человек. Являясь частью культуры всего человечества, кукла сохраняет в своём образе черты создающего ее народа, его индивидуальность, уровень развития и мастерства. Всюду, где селился человек, кукла была его неизменным спутником.</a:t>
            </a:r>
          </a:p>
        </p:txBody>
      </p:sp>
      <p:pic>
        <p:nvPicPr>
          <p:cNvPr id="5" name="Picture 2" descr="Каргопольская кук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764704"/>
            <a:ext cx="363589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4355976" cy="5832648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На </a:t>
            </a:r>
            <a:r>
              <a:rPr lang="ru-RU" b="1" dirty="0">
                <a:solidFill>
                  <a:srgbClr val="0070C0"/>
                </a:solidFill>
              </a:rPr>
              <a:t>Руси испокон веков деревенские бабушки мастерили кукол, чтобы ребёнок не скучал и не плакал, пока работает мать. В поле из соломы, травы, из кусочка ткани, из подручного материала в мгновение ока мастерили куклу. Кукла почиталась с глубокой древности и до наших дней, это одна из самых известных детских игрушек.</a:t>
            </a:r>
          </a:p>
        </p:txBody>
      </p:sp>
      <p:pic>
        <p:nvPicPr>
          <p:cNvPr id="1027" name="Picture 3" descr="Вепская кук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20688"/>
            <a:ext cx="442798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</a:rPr>
              <a:t>Крестушка</a:t>
            </a:r>
            <a:r>
              <a:rPr lang="ru-RU" b="1" dirty="0" smtClean="0">
                <a:solidFill>
                  <a:srgbClr val="C00000"/>
                </a:solidFill>
              </a:rPr>
              <a:t>»                       Кукла на палочке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Кресте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31236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Мировое дере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16832"/>
            <a:ext cx="288032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80526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Узловая – узелковая                    Закрутка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узелковая кук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288032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Закрут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44824"/>
            <a:ext cx="277862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                        </a:t>
            </a: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rgbClr val="FFC000"/>
                </a:solidFill>
              </a:rPr>
              <a:t>                                    </a:t>
            </a:r>
            <a:r>
              <a:rPr lang="ru-RU" b="1" dirty="0" err="1" smtClean="0">
                <a:solidFill>
                  <a:srgbClr val="FFC000"/>
                </a:solidFill>
              </a:rPr>
              <a:t>Кувадки</a:t>
            </a:r>
            <a:endParaRPr lang="ru-RU" b="1" dirty="0" smtClean="0">
              <a:solidFill>
                <a:srgbClr val="FFC000"/>
              </a:solidFill>
            </a:endParaRPr>
          </a:p>
          <a:p>
            <a:endParaRPr lang="ru-RU" dirty="0"/>
          </a:p>
          <a:p>
            <a:r>
              <a:rPr lang="ru-RU" dirty="0" smtClean="0"/>
              <a:t>                                                                    </a:t>
            </a:r>
            <a:r>
              <a:rPr lang="ru-RU" b="1" dirty="0" err="1" smtClean="0">
                <a:solidFill>
                  <a:srgbClr val="00B050"/>
                </a:solidFill>
              </a:rPr>
              <a:t>Мартинички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3347864" cy="56207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</a:rPr>
              <a:t>Набивная (Зольная)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Зольная кук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28796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Кувад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420888"/>
            <a:ext cx="3096344" cy="409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Мартинич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429001"/>
            <a:ext cx="2411760" cy="347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5220072" cy="60486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   Кукла- оберег изготавливается без использования ниток с иголкой. Её нельзя уколоть или поранить, поскольку оно несёт в себе тепло и заботу. Кукла оберег- это амулет, защищающий человека от различных опасностей. На Руси в каждой семье было много кукол – оберегов, их число доходило до 100.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2290" name="Picture 2" descr="IMG_08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84784"/>
            <a:ext cx="280831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64137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У этих кукол есть еще одна особенность. У таких кукол нет лица.  Считалось, что такая кукла не позволит вселиться злому духу в себя и творить зло вокруг себя, а кроме этого - такая кукла не может быть двойником человека, и с ее помощью нельзя будет вредить человеку. В наряде куклы всегда присутствовал красный цвет – </a:t>
            </a:r>
            <a:r>
              <a:rPr lang="ru-RU" b="1" dirty="0" err="1" smtClean="0">
                <a:solidFill>
                  <a:srgbClr val="002060"/>
                </a:solidFill>
              </a:rPr>
              <a:t>цвет</a:t>
            </a:r>
            <a:r>
              <a:rPr lang="ru-RU" b="1" dirty="0" smtClean="0">
                <a:solidFill>
                  <a:srgbClr val="002060"/>
                </a:solidFill>
              </a:rPr>
              <a:t> солнца, тепла, здоровья, радости.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430</Words>
  <Application>Microsoft Office PowerPoint</Application>
  <PresentationFormat>Экран (4:3)</PresentationFormat>
  <Paragraphs>32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                       Составила презентацию:  Ржевская Светлана Александровна </vt:lpstr>
      <vt:lpstr>Презентация PowerPoint</vt:lpstr>
      <vt:lpstr>Презентация PowerPoint</vt:lpstr>
      <vt:lpstr>Презентация PowerPoint</vt:lpstr>
      <vt:lpstr>Презентация PowerPoint</vt:lpstr>
      <vt:lpstr>Набивная (Зольная)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Начнем с младенцев. Делаем скрутку, надеваем платочек, в процессе скручивания все детали закрепляем ниткой. И так же поступаем с пеленкой. </vt:lpstr>
      <vt:lpstr>2. Делаем тугой и ровный столбик, так же закрепляем нитками. </vt:lpstr>
      <vt:lpstr>3. Оформляем юбку для куклы оберега.</vt:lpstr>
      <vt:lpstr>4. Голову куклы слегка округлим ватой, нитками обозначим шею.</vt:lpstr>
      <vt:lpstr>Презентация PowerPoint</vt:lpstr>
      <vt:lpstr>6. Надеваем юбку и повойник.</vt:lpstr>
      <vt:lpstr>7 .Завязываем косынку.</vt:lpstr>
      <vt:lpstr>8. Руки привязываем к телу или просто связываем вместе. </vt:lpstr>
      <vt:lpstr>9. Вот мама и готова, можно дать ей в руки младенцев.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карапуз</dc:creator>
  <cp:lastModifiedBy>КОМП</cp:lastModifiedBy>
  <cp:revision>18</cp:revision>
  <dcterms:created xsi:type="dcterms:W3CDTF">2012-04-30T14:14:26Z</dcterms:created>
  <dcterms:modified xsi:type="dcterms:W3CDTF">2015-08-29T07:05:51Z</dcterms:modified>
</cp:coreProperties>
</file>